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303" r:id="rId3"/>
    <p:sldId id="297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0" autoAdjust="0"/>
  </p:normalViewPr>
  <p:slideViewPr>
    <p:cSldViewPr>
      <p:cViewPr>
        <p:scale>
          <a:sx n="100" d="100"/>
          <a:sy n="100" d="100"/>
        </p:scale>
        <p:origin x="-300" y="1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D54D83-BD2A-4202-A832-FF19DAFE8811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65267F-282D-4CB3-85EF-9E50E81D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6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5267F-282D-4CB3-85EF-9E50E81D17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8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ACB1-3BAA-4338-8078-656999BEE96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D991-258F-4189-8212-878CBAA9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ACB1-3BAA-4338-8078-656999BEE96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D991-258F-4189-8212-878CBAA9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ACB1-3BAA-4338-8078-656999BEE96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D991-258F-4189-8212-878CBAA9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ACB1-3BAA-4338-8078-656999BEE96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D991-258F-4189-8212-878CBAA9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ACB1-3BAA-4338-8078-656999BEE96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D991-258F-4189-8212-878CBAA9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ACB1-3BAA-4338-8078-656999BEE96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D991-258F-4189-8212-878CBAA9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ACB1-3BAA-4338-8078-656999BEE96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D991-258F-4189-8212-878CBAA9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ACB1-3BAA-4338-8078-656999BEE96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D991-258F-4189-8212-878CBAA9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ACB1-3BAA-4338-8078-656999BEE96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D991-258F-4189-8212-878CBAA9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ACB1-3BAA-4338-8078-656999BEE96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D991-258F-4189-8212-878CBAA922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ACB1-3BAA-4338-8078-656999BEE96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94D991-258F-4189-8212-878CBAA922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94D991-258F-4189-8212-878CBAA9220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D6CACB1-3BAA-4338-8078-656999BEE963}" type="datetimeFigureOut">
              <a:rPr lang="en-US" smtClean="0"/>
              <a:t>8/10/2018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924800" cy="2514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of Way Access in Texas – Are we still talking about it?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971800"/>
            <a:ext cx="8382000" cy="368681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  <a:cs typeface="David" pitchFamily="34" charset="-79"/>
              </a:rPr>
              <a:t>Presented to:  </a:t>
            </a:r>
          </a:p>
          <a:p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High Tower Text" pitchFamily="18" charset="0"/>
              <a:cs typeface="David" pitchFamily="34" charset="-79"/>
            </a:endParaRPr>
          </a:p>
          <a:p>
            <a:r>
              <a:rPr lang="en-US" sz="3900" b="1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  <a:cs typeface="David" pitchFamily="34" charset="-79"/>
              </a:rPr>
              <a:t>Public Utility Law Section Seminar</a:t>
            </a:r>
          </a:p>
          <a:p>
            <a:endParaRPr lang="en-US" sz="2800" b="1" dirty="0">
              <a:solidFill>
                <a:schemeClr val="accent6">
                  <a:lumMod val="50000"/>
                </a:schemeClr>
              </a:solidFill>
              <a:latin typeface="High Tower Text" pitchFamily="18" charset="0"/>
              <a:cs typeface="David" pitchFamily="34" charset="-79"/>
            </a:endParaRPr>
          </a:p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  <a:cs typeface="David" pitchFamily="34" charset="-79"/>
              </a:rPr>
              <a:t>Katherine K. Mudge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  <a:cs typeface="David" pitchFamily="34" charset="-79"/>
              </a:rPr>
              <a:t>		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High Tower Text" pitchFamily="18" charset="0"/>
              <a:cs typeface="David" pitchFamily="34" charset="-79"/>
            </a:endParaRPr>
          </a:p>
          <a:p>
            <a:r>
              <a:rPr lang="en-US" sz="1800" b="1" cap="small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  <a:cs typeface="David" pitchFamily="34" charset="-79"/>
              </a:rPr>
              <a:t>Enoch </a:t>
            </a:r>
            <a:r>
              <a:rPr lang="en-US" sz="1800" b="1" cap="small" dirty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  <a:cs typeface="David" pitchFamily="34" charset="-79"/>
              </a:rPr>
              <a:t>Kever </a:t>
            </a:r>
            <a:r>
              <a:rPr lang="en-US" sz="1800" b="1" cap="small" dirty="0" err="1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  <a:cs typeface="David" pitchFamily="34" charset="-79"/>
              </a:rPr>
              <a:t>pllc</a:t>
            </a:r>
            <a:endParaRPr lang="en-US" sz="1800" b="1" cap="small" dirty="0">
              <a:solidFill>
                <a:schemeClr val="accent6">
                  <a:lumMod val="50000"/>
                </a:schemeClr>
              </a:solidFill>
              <a:latin typeface="High Tower Text" pitchFamily="18" charset="0"/>
              <a:cs typeface="David" pitchFamily="34" charset="-79"/>
            </a:endParaRPr>
          </a:p>
          <a:p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  <a:cs typeface="David" pitchFamily="34" charset="-79"/>
              </a:rPr>
              <a:t>5918 W. Courtyard Dr., Suite 500</a:t>
            </a:r>
            <a:endParaRPr lang="en-US" sz="1800" b="1" dirty="0">
              <a:solidFill>
                <a:schemeClr val="accent6">
                  <a:lumMod val="50000"/>
                </a:schemeClr>
              </a:solidFill>
              <a:latin typeface="High Tower Text" pitchFamily="18" charset="0"/>
              <a:cs typeface="David" pitchFamily="34" charset="-79"/>
            </a:endParaRPr>
          </a:p>
          <a:p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  <a:cs typeface="David" pitchFamily="34" charset="-79"/>
              </a:rPr>
              <a:t>Austin, TX 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  <a:cs typeface="David" pitchFamily="34" charset="-79"/>
              </a:rPr>
              <a:t>78730</a:t>
            </a:r>
          </a:p>
          <a:p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  <a:cs typeface="David" pitchFamily="34" charset="-79"/>
              </a:rPr>
              <a:t>512.615.1233</a:t>
            </a:r>
            <a:endParaRPr lang="en-US" sz="1800" b="1" dirty="0">
              <a:solidFill>
                <a:schemeClr val="accent6">
                  <a:lumMod val="50000"/>
                </a:schemeClr>
              </a:solidFill>
              <a:latin typeface="High Tower Text" pitchFamily="18" charset="0"/>
              <a:cs typeface="David" pitchFamily="34" charset="-79"/>
            </a:endParaRPr>
          </a:p>
          <a:p>
            <a:endParaRPr lang="en-US" dirty="0"/>
          </a:p>
          <a:p>
            <a:pPr algn="l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638800"/>
            <a:ext cx="1939329" cy="101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Disclaimer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These 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are my views, not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those 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of my clients.  If there is a difference, I definitely agree with my clients, not with what I say today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.</a:t>
            </a:r>
            <a:endParaRPr lang="en-US" sz="4400" b="1" dirty="0">
              <a:solidFill>
                <a:schemeClr val="accent6">
                  <a:lumMod val="50000"/>
                </a:schemeClr>
              </a:solidFill>
              <a:latin typeface="High Tower Text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 Issues – Provider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300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The buzz words are “</a:t>
            </a:r>
            <a:r>
              <a:rPr lang="en-US" sz="3300" dirty="0" err="1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5G</a:t>
            </a:r>
            <a:r>
              <a:rPr lang="en-US" sz="3300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” and “fiber”</a:t>
            </a:r>
          </a:p>
          <a:p>
            <a:r>
              <a:rPr lang="en-US" sz="3300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What’s happening in Texas</a:t>
            </a:r>
          </a:p>
          <a:p>
            <a:pPr lvl="1"/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Chapter 283 and Chapter 284</a:t>
            </a:r>
          </a:p>
          <a:p>
            <a:pPr lvl="1"/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Life under 284 – pending litigation and real world issues</a:t>
            </a:r>
          </a:p>
          <a:p>
            <a:r>
              <a:rPr lang="en-US" sz="3300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FCC – One Touch Make Ready and Declaratory Order (Adopted 8/2/18; Issued 8/3/18)</a:t>
            </a:r>
          </a:p>
          <a:p>
            <a:pPr marL="411480" lvl="1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WC Docket Nos. 17-84 and 17-79;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In the Matter of Accelerating Wireline/Wireless Broadband Deployment by Removing Barriers to Infrastructure,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High Tower Text" pitchFamily="18" charset="0"/>
              </a:rPr>
              <a:t>Third Report and Order and Declaratory Ruling </a:t>
            </a:r>
          </a:p>
        </p:txBody>
      </p:sp>
    </p:spTree>
    <p:extLst>
      <p:ext uri="{BB962C8B-B14F-4D97-AF65-F5344CB8AC3E}">
        <p14:creationId xmlns:p14="http://schemas.microsoft.com/office/powerpoint/2010/main" val="63457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7366</TotalTime>
  <Words>138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Right of Way Access in Texas – Are we still talking about it? </vt:lpstr>
      <vt:lpstr>Disclaimer</vt:lpstr>
      <vt:lpstr>ROW Issues – Provider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Enoch Kever Template</dc:title>
  <dc:creator>Katherine K. Mudge</dc:creator>
  <cp:lastModifiedBy>Katherine K. Mudge</cp:lastModifiedBy>
  <cp:revision>114</cp:revision>
  <cp:lastPrinted>2018-08-10T16:51:10Z</cp:lastPrinted>
  <dcterms:created xsi:type="dcterms:W3CDTF">2011-03-28T14:02:07Z</dcterms:created>
  <dcterms:modified xsi:type="dcterms:W3CDTF">2018-08-10T17:21:22Z</dcterms:modified>
</cp:coreProperties>
</file>